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F6B21-FA42-47F9-986A-CE46BA27B8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DEA91-57EB-4F42-8FCA-86FB91D937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F2988-4A2B-4914-BC47-5B2B48D3A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2024-04-26T17:42:08Z</dcterms:modified>
</cp:coreProperties>
</file>