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012E0B-F2AF-4205-AAA5-F48A92DC6C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140F73-2A7A-43A6-A72A-A6B7CAB501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[14C]-2-deoxyglucose autoradiographs of axial sections of control and Bassoon mutant mice. Both in wild-type and in mutant mice, the metabolic activity is not evenly distributed across the cortex. In wild-type mice, a high metabolic activity occurs especially within somatosensory areas (arrows), whereas in Bassoon mutant mice, a strong metabolic activity was found in the cingulate cortex (arrow) and to a lesser extent within the somatosensory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6ECBD-49DD-4D47-B251-4827316F72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j1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1, January 2007, Pages 28–36,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https://doi.org/10.1093/cercor/bhj121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[</a:t>
            </a:r>
            <a:r>
              <a:rPr lang="en-US" altLang="en-US" b="0" baseline="30000"/>
              <a:t>14</a:t>
            </a:r>
            <a:r>
              <a:rPr lang="en-US" altLang="en-US" b="0"/>
              <a:t>C]-2-deoxyglucose autoradiographs of axial sections of control and Bassoon mutant mice. Both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[14C]-2-deoxyglucose autoradiographs of axial sections of control and Bassoon mutant mice. Both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2024-04-26T13:19:54Z</dcterms:modified>
</cp:coreProperties>
</file>