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DEFF19-3A11-49E5-9ECC-4F2C545473D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2DB790-FD9C-4A19-871F-FF69A179B74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Regional variation of cortical thickness in FTD compared to controls. The colour-coding for P-values is on a logarithmic scale of 1–5. Warmer colours (positive values) represent cortical thinning; cooler colours (negative values) represent cortical thickening.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(2007).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3AB8957-86CD-41A8-8387-25DE41CA9DE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m01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130, Issue 4, April 2007, Pages 1159–1166,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https://doi.org/10.1093/brain/awm016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Regional variation of cortical thickness in FTD compared to controls. The colour-coding for P-values is on 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 Regional variation of cortical thickness in FTD compared to controls. The colour-coding for P-values is on 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2024-09-21T01:05:45Z</dcterms:modified>
</cp:coreProperties>
</file>