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9DF45-4D8B-4D95-845E-C2BE04460A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4215B3-1AEB-41A0-AD6E-12A7B85F69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variation of cortical thickness in FTD compared to controls. The colour-coding for P-values is on a logarithmic scale of 1–5. Warmer colours (positive values) represent cortical thinning; cooler colours (negative values) represent cortical thickening.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5E171-D429-423D-8125-AF85AC1408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4, April 2007, Pages 1159–1166,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Regional variation of cortical thickness in FTD compared to controls. The colour-coding for P-values is on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Regional variation of cortical thickness in FTD compared to controls. The colour-coding for P-values is on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2024-05-10T21:21:39Z</dcterms:modified>
</cp:coreProperties>
</file>