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EFF19-3A11-49E5-9ECC-4F2C545473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DB790-FD9C-4A19-871F-FF69A179B7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variation of cortical thickness in FTD compared to controls. The colour-coding for P-values is on a logarithmic scale of 1–5. Warmer colours (positive values) represent cortical thinning; cooler colours (negative values) represent cortical thickening.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B8957-86CD-41A8-8387-25DE41CA9D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4, April 2007,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Regional variation of cortical thickness in FTD compared to controls. The colour-coding for P-values is on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Regional variation of cortical thickness in FTD compared to controls. The colour-coding for P-values is on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2024-09-21T01:05:45Z</dcterms:modified>
</cp:coreProperties>
</file>