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E47145-D13E-4886-9257-208A6AE3F06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BCAAF8-AEFF-466B-8310-CC8279AE853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ERPs elicited by high and low SF standards. Grand-averaged ERPs elicited by high (A) and low (B) SF standards when attended (gray tracings) and unattended (black tracings) in control subjects and SZ patients. Data shown are mean voltage measured across 3 clusters of posterior electrode sites (depicted in outlined rectangles). ERP waveforms are plotted negative voltage 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222C48-0999-4092-9C74-0866D48957F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19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6, June 2012, Pages 1282–1293, </a:t>
            </a:r>
            <a:r>
              <a:rPr lang="en-US" altLang="en-US" sz="1000">
                <a:solidFill>
                  <a:srgbClr val="333333"/>
                </a:solidFill>
                <a:hlinkClick r:id="rId3"/>
              </a:rPr>
              <a:t>https://doi.org/10.1093/cercor/bhr195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ERPs elicited by high and low SF standards. Grand-averaged ERPs elicited by high (A) and low (B) SF standards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ERPs elicited by high and low SF standards. Grand-averaged ERPs elicited by high (A) and low (B) SF standards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2024-05-01T22:06:01Z</dcterms:modified>
</cp:coreProperties>
</file>