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5BBB7-BDED-461F-9C5D-7263B21BBE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023B9-CDBC-4C90-BB5A-331E60ADC5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618A8-59EC-4956-9C7E-9428FDE317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2024-05-01T21:45:13Z</dcterms:modified>
</cp:coreProperties>
</file>