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7BD8A-F12F-41BF-A853-91A0DE6345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D9684-AC9C-4F09-825F-6B681F538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behavioral and physiologic measures. Training-related changes in speech-in-noise performance (posttraining minus pretraining) were plotted as a function of the strength of pitch encoding (average magnitude of F0 and H2) obtained from the steady-state region in the 6-talker babble condition at pretest. Pearson r correlations were significant for LACE-related tasks involving background noise (Competing speaker; r = −0.467, P = 0.012) and the degree of improvement on QuickSIN (r = −0.580, P = 0.001) and HINT Noise-Front (r = −0.552, P =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2A9EF-0465-46C9-BA75-82DE9E440F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1180–1190,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Correlation between behavioral and physiologic measures. Training-related changes in speech-in-noise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Correlation between behavioral and physiologic measures. Training-related changes in speech-in-noise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2024-09-19T04:06:34Z</dcterms:modified>
</cp:coreProperties>
</file>