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58A75-9D13-41A9-B909-AB1A1E20D7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87AF4-2B03-436A-8531-2F25C22BF6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 between behavioral and physiologic measures. Training-related changes in speech-in-noise performance (posttraining minus pretraining) were plotted as a function of the strength of pitch encoding (average magnitude of F0 and H2) obtained from the steady-state region in the 6-talker babble condition at pretest. Pearson r correlations were significant for LACE-related tasks involving background noise (Competing speaker; r = −0.467, P = 0.012) and the degree of improvement on QuickSIN (r = −0.580, P = 0.001) and HINT Noise-Front (r = −0.552, P = 0.002).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3A28D-D932-43A1-8D04-9848FCFD77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2012, Pages 1180–1190,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Correlation between behavioral and physiologic measures. Training-related changes in speech-in-noise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Correlation between behavioral and physiologic measures. Training-related changes in speech-in-noise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2024-05-08T13:16:15Z</dcterms:modified>
</cp:coreProperties>
</file>