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03C0659-C35E-45FC-9540-CE1125BCF1E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65336D3-2378-4B98-9CC4-9FB55906BF9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6.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Correlation between behavioral and physiologic measures. Training-related changes in speech-in-noise performance (posttraining minus pretraining) were plotted as a function of the strength of pitch encoding (average magnitude of F0 and H2) obtained from the steady-state region in the 6-talker babble condition at pretest. Pearson r correlations were significant for LACE-related tasks involving background noise (Competing speaker; r = −0.467, P = 0.012) and the degree of improvement on QuickSIN (r = −0.580, P = 0.001) and HINT Noise-Front (r = −0.552, P = 0.002).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346E434-1F19-48E7-9211-CF6CC37EF01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r19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22, Issue 5, May 2012, Pages 1180–1190,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https://doi.org/10.1093/cercor/bhr196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6. </a:t>
            </a:r>
            <a:r>
              <a:rPr lang="en-US" altLang="en-US" b="0"/>
              <a:t>Correlation between behavioral and physiologic measures. Training-related changes in speech-in-noise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6. Correlation between behavioral and physiologic measures. Training-related changes in speech-in-noise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2024-09-20T04:30:57Z</dcterms:modified>
</cp:coreProperties>
</file>