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0BFFC3-95BF-43BE-9C16-F936A182E6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995CC-A649-4952-9D42-9E0B6D4009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1. Kaplan-Meier estimates of the cumulative incidence of coronary heart disease events (nonfatal myocardial infarction and coronary heart disease death) by hostility score quartile, Hostility Ancillary Study, Heart and Estrogen/progestin Replacement Study, United States, 1993–1998.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7F93AB-D671-4D0E-A26E-2AAF6E6A48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f1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156, Issue 12, 15 December 2002, Pages 1092–1099,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https://doi.org/10.1093/aje/kwf158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1. Kaplan-Meier estimates of the cumulative incidence of coronary heart disease events (nonfatal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537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1. Kaplan-Meier estimates of the cumulative incidence of coronary heart disease events (nonfatal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2024-04-26T11:30:39Z</dcterms:modified>
</cp:coreProperties>
</file>