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A837D-EA50-470B-8F8C-B2CDAA7131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A8292-8927-4BC6-9D72-C015C89A36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Associations between momentary mental well-being score in relation to self-reported environmental features adjusted for age, gender, occupational status and mental well-being score over the previous two weeks for different thresholds of completed assessments (&gt;33%, &gt;50%, and &gt;66%). The mean difference (MD) refers to the mean difference in momentary mental well-being score per category increase. The horizontal axis represents the different thresholds from 33%, 50%, and 66%, and the vertical axis represents the MD with 95% confidence interval. See supplemental Table S2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376F88-D1A7-4238-B98E-84D0234A67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68, Issue 2, February 2018, Pages 134–145, </a:t>
            </a:r>
            <a:r>
              <a:rPr lang="en-US" altLang="en-US" sz="1000">
                <a:solidFill>
                  <a:srgbClr val="333333"/>
                </a:solidFill>
                <a:hlinkClick r:id="rId3"/>
              </a:rPr>
              <a:t>https://doi.org/10.1093/biosci/bix149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Associations between momentary mental well-being score in relation to self-reported environmental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Associations between momentary mental well-being score in relation to self-reported environmental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2024-04-27T16:04:14Z</dcterms:modified>
</cp:coreProperties>
</file>