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A1FF8-CD33-45B5-B78E-FD12DEA8B5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4C4CA-93C3-48BC-B2FF-FA66A5D947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Combined study: Pre- versus post-season ImPACT VMS scores (±SE) for university and high school Rugby players versus Non-Contact sport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669E5-8349-4FB1-AFF5-D69826E807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1, February 2014, Pages 86–99,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Combined study: Pre- versus post-season ImPACT VMS scores (±SE) for university and high school Rugby players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Combined study: Pre- versus post-season ImPACT VMS scores (±SE) for university and high school Rugby players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2024-04-26T02:58:28Z</dcterms:modified>
</cp:coreProperties>
</file>