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E4258C-9F45-41C4-855D-B4F9B4502E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C05335-45C6-4413-BE36-C7F98F017B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F1BDB6-B44E-4BE6-AFA8-2679212ACE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2024-04-26T11:02:03Z</dcterms:modified>
</cp:coreProperties>
</file>