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38AB71EF-6170-48FF-814B-FA4AA383C3F4}"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4D27795-2AF5-4A05-B9F0-79A616F3C9CE}"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Mean activation levels (parameter estimates) of the voxels lying in the left anterior insula [–36 33 3] defined by the independent mask (see ‘Materials and methods’ section for details about ROI analyses) during empathy-related conditions (Pain–No pain in other) are significantly correlated with individual differences in alexithymia as measured by the TAS in both autism spectrum condition (ASD) (red dots) and control (blue dots) participants. The line represents the linear best fit. All correlations are significant at the P &lt; 0.05 level.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Author(s) 2010. Published by Oxford University Press on behalf of Brain.This is an Open Access article distributed under the terms of the Creative Commons Attribution Non-Commercial License (http://creativecommons.org/licenses/by-nc/2.5), which permits unrestricted non-commercial 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08A4C8B5-CBF7-4B02-B563-6AC832203B43}"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brain/awq060" TargetMode="External" /><Relationship Id="rId4" Type="http://schemas.openxmlformats.org/officeDocument/2006/relationships/image" Target="../media/image1.png" /><Relationship Id="rId5" Type="http://schemas.openxmlformats.org/officeDocument/2006/relationships/image" Target="../media/image2.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Brain</a:t>
            </a:r>
            <a:r>
              <a:rPr lang="en-US" altLang="en-US" sz="1000">
                <a:solidFill>
                  <a:srgbClr val="333333"/>
                </a:solidFill>
              </a:rPr>
              <a:t>, Volume 133, Issue 5, May 2010, Pages 1515–1525, </a:t>
            </a:r>
            <a:r>
              <a:rPr lang="en-US" altLang="en-US" sz="1000">
                <a:solidFill>
                  <a:srgbClr val="333333"/>
                </a:solidFill>
                <a:hlinkClick r:id="rId3"/>
              </a:rPr>
              <a:t>https://doi.org/10.1093/brain/awq060</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Mean activation levels (parameter estimates) of the voxels lying in the left anterior insula [–36 33 3]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044700" y="1371600"/>
            <a:ext cx="5055124"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Mean activation levels (parameter estimates) of the voxels lying in the left anterior insula [–36 33 3]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2024-09-20T21:21:47Z</dcterms:modified>
</cp:coreProperties>
</file>