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544673-F9AB-469F-B9C8-9DF8071B61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29D47A-1607-4560-95DE-1FEFABDDDC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A: Plasma creatine kinase (CK) activity during the time course of the experiment. Base=baseline; isch=ischemia; and R180=180 min of reperfusion. CK activity at R180 was significantly lower in IPC, Post-con 1, 2 and Sham groups (without differences between these groups) compared to Control and Delayed postconditioning. CK activity in the Delayed Post-con group was comparable to that in the Control group at R180. *p&lt;0.001 Control vs. IPC, Post-con 1, 2 and Sham. #p&lt;0.05 Control vs. Sham; Group abbreviations as defined in Fig. 1. Values are means±SEM. Panel B: Scatter plot showing the relation between plasma CK activity at 3 h of reperfusion and infarct size in each group. The relation was y=26.8+0.59χ, r=0.57.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30DDC-DAB1-4C46-8215-8254019447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1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62, Issue 1, April 2004, Pages 74–85,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https://doi.org/10.1016/j.cardiores.2004.01.006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Panel A: Plasma creatine kinase (CK) activity during the time course of the experiment. Base=baseline;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Panel A: Plasma creatine kinase (CK) activity during the time course of the experiment. Base=baseline;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2024-04-26T19:34:00Z</dcterms:modified>
</cp:coreProperties>
</file>