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3E0935-447D-4E80-B64B-A4A7ECC697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75B82B-1549-4D32-B809-5BA79EB9B4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2. Delayed PARV expression in OTC. At 20 DIV, PARV expression in OTC was far below the age-matched in vivo level which was set to 1. Cortical afferents (DIV 20+ VC-VC) failed to promote PARV (Mann–Witney U-test, P = 0.3 versus DIV 20+). Thalamic afferents (DIV 20+ VC-Th) increased cortical PARV mRNA (Mann–Witney U-test, P &lt; 0.001 versus DIV 20+ and DIV 20+ VC-VC), but failed to elicit the age-matched in vivo level (Mann–Witney U-test, P &lt; 0.001 versus P20). ***P &lt; 0.001. For all bars: 8–12 PCRs, two independent cDNA libraries; the inset shows representative PCR bands for the four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67D13A-9819-431A-8285-20A674E6DB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3, March 2004, Pages 342–351,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2. Delayed PARV expression in OTC. At 20 DIV, PARV expression in OTC was far below the age-matched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2. Delayed PARV expression in OTC. At 20 DIV, PARV expression in OTC was far below the age-matched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2024-04-26T04:15:30Z</dcterms:modified>
</cp:coreProperties>
</file>