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63A4C-C48A-4D26-B60E-51000AE5CC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5CAF1-7172-492D-B699-2AD148F608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54AB9-D5A5-4B95-8928-51A3955209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2024-04-26T14:37:00Z</dcterms:modified>
</cp:coreProperties>
</file>