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4ABD4C-A438-436A-8094-07E63EA6AC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5BDF50-7863-48BD-B953-3A72088E5A0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11295B-E32F-494E-9CD0-0669F189B0C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2024-09-20T02:50:26Z</dcterms:modified>
</cp:coreProperties>
</file>