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B73D6-B5BB-493B-8106-668B4D12EA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BC4968-8D3B-44C9-ADA5-9556AAF492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E3896-30DF-46B9-9D6B-6971EBA486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2024-09-19T06:45:04Z</dcterms:modified>
</cp:coreProperties>
</file>