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29F3A-4B23-4D8F-A965-D0E879B51D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6E2FC-9A05-4566-9E38-3CE35AD76F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trial 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the National Cancer Institute, Vol. 97, No. 11, © Oxford University Press 2005, all rights reserved.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AC134-8AC2-42BA-9EC9-52BD913D0E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i1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11, 1 June 2005, Pages 846–853,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CONSORT trial 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228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CONSORT trial 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2024-04-26T03:50:16Z</dcterms:modified>
</cp:coreProperties>
</file>