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DEA9AD-B57A-44DB-84AE-5CDA7C2E67E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4BE3CA-8359-4A2E-A313-4EF30ACFD7F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Inhibition of IP-upregulated miR-21 via antagomiR-21. AntagomiR-21 (80 mg/kg) or vehicle control was delivered into the rat hearts at 24 h before IP using the local delivery method described in Methods section. miR-21 expression was determined at 6 h after IP. (A) IP-induced upregulation of cardiac miR-21 was inhibited by antagomiR-21 as determined by qRT–PCR. (B) The inhibitory effect of antagomiR-21 on miR-21 expression was verified by Northern blot analysis. Note n = 6; *P &lt; 0.05 compared with the Vehicle + IP group.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E9FC45-E985-4E35-B3E4-BE2CF4FE6B3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vr/cvq08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87, Issue 3, 1 August 2010, Pages 431–439,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https://doi.org/10.1093/cvr/cvq082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Inhibition of IP-upregulated miR-21 via antagomiR-21. AntagomiR-21 (80 mg/kg) or vehicle control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Inhibition of IP-upregulated miR-21 via antagomiR-21. AntagomiR-21 (80 mg/kg) or vehicle control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2024-09-20T02:07:32Z</dcterms:modified>
</cp:coreProperties>
</file>