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F29A6-71C6-4BB9-954E-7D58D11DC6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AE936-678F-4AFD-B2C4-2F3EC0BB1A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Inhibition of IP-upregulated miR-21 via antagomiR-21. AntagomiR-21 (80 mg/kg) or vehicle control was delivered into the rat hearts at 24 h before IP using the local delivery method described in Methods section. miR-21 expression was determined at 6 h after IP. (A) IP-induced upregulation of cardiac miR-21 was inhibited by antagomiR-21 as determined by qRT–PCR. (B) The inhibitory effect of antagomiR-21 on miR-21 expression was verified by Northern blot analysis. Note n = 6; *P &lt; 0.05 compared with the Vehicle + IP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40989-8773-454B-A969-74ACAD0504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3, 1 August 2010, Pages 431–439,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Inhibition of IP-upregulated miR-21 via antagomiR-21. AntagomiR-21 (80 mg/kg) or vehicle control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Inhibition of IP-upregulated miR-21 via antagomiR-21. AntagomiR-21 (80 mg/kg) or vehicle control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2024-09-19T02:46:46Z</dcterms:modified>
</cp:coreProperties>
</file>