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ED8C47-0C5D-439D-936B-09CD35C21C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90EBB-1EBB-4DBB-9EC6-A19522BD86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Inhibition of IP-upregulated miR-21 via antagomiR-21. AntagomiR-21 (80 mg/kg) or vehicle control was delivered into the rat hearts at 24 h before IP using the local delivery method described in Methods section. miR-21 expression was determined at 6 h after IP. (A) IP-induced upregulation of cardiac miR-21 was inhibited by antagomiR-21 as determined by qRT–PCR. (B) The inhibitory effect of antagomiR-21 on miR-21 expression was verified by Northern blot analysis. Note n = 6; *P &lt; 0.05 compared with the Vehicle + IP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C79CC0-53FD-4A84-8657-5B47AF8431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3, 1 August 2010, Pages 431–439,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Inhibition of IP-upregulated miR-21 via antagomiR-21. AntagomiR-21 (80 mg/kg) or vehicle control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Inhibition of IP-upregulated miR-21 via antagomiR-21. AntagomiR-21 (80 mg/kg) or vehicle control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2024-05-08T03:35:37Z</dcterms:modified>
</cp:coreProperties>
</file>