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24C860-5CA2-44A8-83F9-648E4863F8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F80693-6EE3-4D08-BCF7-E5E40DFEEA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output from AWTY. The figure shows the graphical exploration of the output from two different DNA data sets (upper row: 86 sequences, lower row: 62 sequences) analyzed in MrBayes v.3.1.2 (Ronquist and Huelsenbeck, 2002). Two separate simulations (indicated by red and blue colors) were run for each data set using the GTR+I+Γ model. The first graph shows the trace plot of the log likelihood and the sampled values reach apparent stationarity for both simulations in both data sets. The second graph is a bivariate plot of the split frequencies for the first and second run of the simulations. A low correlation (upper row) diagnoses lack of convergence. The third graph shows the cumulative split frequency for a number of selected splits for one of the individual simulations. A trend in frequencies (upper row) diagnoses lack of convergence. The fourth graph shows the cumulative split frequency (upper part) and the corresponding presence (+) and absence (−) for a single split (lower part) over the two simulations. A slow mixing—where the chain moves slowly in parameter space—resulting in a trend in the cumulative split frequency is apparent in the upper row. The last graph compares the symmetric tree-difference score (Penny and Hendy, 1985) within and between (dashed line) simulations. A between-run distance well separated from the within-run distance (upper row) diagnoses lack of convergence.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DF82AE-A2DB-4BAB-9674-ABD127B92D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m3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24, Issue 4, February 2008, Pages 581–583,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https://doi.org/10.1093/bioinformatics/btm388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Examples of output from AWTY. The figure shows the graphical exploration of the output from two different DNA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47959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Examples of output from AWTY. The figure shows the graphical exploration of the output from two different DNA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2024-04-26T21:40:44Z</dcterms:modified>
</cp:coreProperties>
</file>