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EF4C9-2D9D-4E37-B546-C8EA58D600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C698D-0C2E-4F95-BBFE-88FE978EEB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HR induced by MMS in S.cerevisiae . ( A ) Recombination was measured between arg4-nsp and arg4-bgl alleles following 30 min MMS (0.05%) treatment, by measuring the frequency of ARG4 cells in the population. ( B ) The viability of rad52 cells was assessed after exposure to MMS to confirm that the MMS was causing DNA damage in the cells, which did not display DSBs. As expected, viability of rad52 cells is reduced significantly compared to wild type on exposure to MMS. The APN1 gene alone has little impact on viability after exposure to MMS.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DE080F-1104-4273-BD37-C5F97EE9E3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6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Pages 3799–3811, </a:t>
            </a:r>
            <a:r>
              <a:rPr lang="en-US" altLang="en-US" sz="1000">
                <a:solidFill>
                  <a:srgbClr val="333333"/>
                </a:solidFill>
                <a:hlinkClick r:id="rId3"/>
              </a:rPr>
              <a:t>https://doi.org/10.1093/nar/gki681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HR induced by MMS in S.cerevisiae . ( A ) Recombination was measured between arg4-nsp and arg4-bgl alleles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HR induced by MMS in S.cerevisiae . ( A ) Recombination was measured between arg4-nsp and arg4-bgl alleles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2024-04-26T10:41:47Z</dcterms:modified>
</cp:coreProperties>
</file>