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E411CF-1598-4AB5-B6BA-EC9FCC8997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5B6CA-7AAF-42FD-808B-352894A733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368A9-82B4-4C2D-B490-AFF78FE0BA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2024-04-26T21:24:22Z</dcterms:modified>
</cp:coreProperties>
</file>