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0B48E-7A7B-49E8-963F-C57ECED281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AABDC5-95CC-4C29-9E86-AF4DD73206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Cohort Characteristics at Initiation of Combination Antiretroviral Therapy (cART)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7CF186-F822-4FC1-814C-E33C78B39E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484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12, 15 December 2009, Pages 1928–1935,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https://doi.org/10.1086/648444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Cohort Characteristics at Initiation of Combination Antiretroviral Therapy (cART)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Cohort Characteristics at Initiation of Combination Antiretroviral Therapy (cART)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2024-04-26T18:50:17Z</dcterms:modified>
</cp:coreProperties>
</file>