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48224E-C00C-4EFD-A53C-1582CC4CD6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7D53E-2E0E-4880-87FC-FBD7BCECAB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flow chart of analyses made on 39 patients with rheumatic diseases who have undergone a series of chemotherapy treatments with and without acupuncture.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British Society for Rheumatology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F699FA-6C1B-45B4-9492-473DE865BC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g3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2003, Pages 1149–1154,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https://doi.org/10.1093/rheumatology/keg312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flow chart of analyses made on 39 patients with rheumatic diseases who have undergone a series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038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flow chart of analyses made on 39 patients with rheumatic diseases who have undergone a series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2024-04-26T09:07:54Z</dcterms:modified>
</cp:coreProperties>
</file>