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37ABC-1C52-434A-80B2-D5CB5CC449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0AEB6-1669-42E6-AA88-5CBAF4A759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844798-D755-431E-8CED-AB2F2AA7F9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2024-04-26T21:26:04Z</dcterms:modified>
</cp:coreProperties>
</file>