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0CB44-CFBC-45BC-A4DF-9A2BB2D557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9E905-E9D8-44B4-8068-D5AF8F1941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approaches that target each important phases of biofilm formation in Staphylococcus aureus have been developed, and with clinical validation, these approaches will eventually lead to anti-biofilm therapies that could replace and complement current antibiotic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Federation of European Microbiological Societies. Published by John Wiley &amp; Sons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7EAC8-D446-4213-AB64-0E6D1A70E9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Biofilm formed by Staphylococcus aureus on the surface of a catheter [CDC/Rodney M. Donlan, PhD: Janice Carr (PHIL #7488, 2005)].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Federation of European Microbiological Societies. Published by John Wiley &amp; Sons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7EAC8-D446-4213-AB64-0E6D1A70E9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Strategies in the management of biofilms (adapted from wikipedia.org/wiki/File:Biofilm.jpg).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Federation of European Microbiological Societies. Published by John Wiley &amp; Sons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7EAC8-D446-4213-AB64-0E6D1A70E99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Plant-derived natural compounds against biofilm formation in Staphylococcus aureus.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Federation of European Microbiological Societies. Published by John Wiley &amp; Sons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7EAC8-D446-4213-AB64-0E6D1A70E99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2049-632X.12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2049-632X.12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2049-632X.12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2049-632X.12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Pathog Dis</a:t>
            </a:r>
            <a:r>
              <a:rPr lang="en-US" altLang="en-US" sz="1000">
                <a:solidFill>
                  <a:srgbClr val="333333"/>
                </a:solidFill>
              </a:rPr>
              <a:t>, Volume 70, Issue 3, April 2014, Pages 231–239,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https://doi.org/10.1111/2049-632X.12141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New approaches that target each important phases of biofilm formation in Staphylococcus aureus have been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40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Pathog Dis</a:t>
            </a:r>
            <a:r>
              <a:rPr lang="en-US" altLang="en-US" sz="1000">
                <a:solidFill>
                  <a:srgbClr val="333333"/>
                </a:solidFill>
              </a:rPr>
              <a:t>, Volume 70, Issue 3, April 2014, Pages 231–239,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https://doi.org/10.1111/2049-632X.12141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Biofilm formed by Staphylococcus aureus on the surface of a catheter [CDC/Rodney M. Donlan, PhD: Janice Carr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51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Pathog Dis</a:t>
            </a:r>
            <a:r>
              <a:rPr lang="en-US" altLang="en-US" sz="1000">
                <a:solidFill>
                  <a:srgbClr val="333333"/>
                </a:solidFill>
              </a:rPr>
              <a:t>, Volume 70, Issue 3, April 2014, Pages 231–239,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https://doi.org/10.1111/2049-632X.12141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Strategies in the management of biofilms (adapted from wikipedia.org/wiki/File:Biofilm.jpg).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1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Pathog Dis</a:t>
            </a:r>
            <a:r>
              <a:rPr lang="en-US" altLang="en-US" sz="1000">
                <a:solidFill>
                  <a:srgbClr val="333333"/>
                </a:solidFill>
              </a:rPr>
              <a:t>, Volume 70, Issue 3, April 2014, Pages 231–239,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https://doi.org/10.1111/2049-632X.12141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Plant-derived natural compounds against biofilm formation in Staphylococcus aureus.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17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New approaches that target each important phases of biofilm formation in Staphylococcus aureus have been ...</vt:lpstr>
      <vt:lpstr>Fig. 1 Biofilm formed by Staphylococcus aureus on the surface of a catheter [CDC/Rodney M. Donlan, PhD: Janice Carr ...</vt:lpstr>
      <vt:lpstr>Fig. 2 Strategies in the management of biofilms (adapted from wikipedia.org/wiki/File:Biofilm.jpg).
</vt:lpstr>
      <vt:lpstr>Fig. 3 Plant-derived natural compounds against biofilm formation in Staphylococcus aureus.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2024-04-26T12:45:06Z</dcterms:modified>
</cp:coreProperties>
</file>