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CE468-629A-4A6F-BD7C-56C169FF73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892CA-5CC7-464F-A255-25B1B7ED01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Monitoring information for a specific resource on the portal. This information is available if one clicks on the resources status sign displayed on the top right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70A131-DAF0-4CED-A2A9-B08381D498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4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W1, 1 July 2012, Pages W597–W603,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https://doi.org/10.1093/nar/gks400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Monitoring information for a specific resource on the portal. This information is available if one clicks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Monitoring information for a specific resource on the portal. This information is available if one clicks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2024-04-26T12:30:47Z</dcterms:modified>
</cp:coreProperties>
</file>