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F2F8E-B9BF-4552-A286-AE37572D59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99E2B0-3756-40B7-A293-BAD17E68EF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and RT during the MA-A and MA-R tasks. (a) Accuracy and (b) RT during Calculation and Identification conditions in the MA-A and MA-R tasks. Accuracy was significantly lower, and RTs were significantly greater, during the calculation condition of the MA-R task. A significant task by condition interaction was observed for both accuracy and RT. Mean and standard error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9E9F9-597C-473D-88BE-2AB3260F0B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2930–2945,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Accuracy and RT during the MA-A and MA-R tasks. (a) Accuracy and (b) RT during Calculation and Identification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Accuracy and RT during the MA-A and MA-R tasks. (a) Accuracy and (b) RT during Calculation and Identification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2024-04-26T00:55:14Z</dcterms:modified>
</cp:coreProperties>
</file>