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F7808-6112-4415-9C53-539C8A1943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73C8B-833E-4894-9CA3-375BD343B4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and effect sizes for the interaction isolating the positive influence of the CS condition in particular (yellow bars). Activation is observed within a cortical subcortical network during CS, including the thalamus and the caudate, plus the right insula and SMA.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82390-3CA0-44D5-A8C8-A93B33519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2946–2958,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Location and effect sizes for the interaction isolating the positive influence of the CS condition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Location and effect sizes for the interaction isolating the positive influence of the CS condition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2024-04-26T22:13:28Z</dcterms:modified>
</cp:coreProperties>
</file>