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9BA26C-3719-4BF9-BF14-2D328585AF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6AA5D7-5D60-4E95-B975-77526AD3AE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SHA-082 and CGS-15943 on the maximum rates of shortening (+dL/dtmax) and relaxation (−dL/dtmax) of isolated rat cardiomyocytes and adenylyl cyclase activity of cultured rat cardiomyocytes. SHA-082 and CGS-21680 were used at 10 μM. Values are means±s.e. (n=6). Asterisk denotes significance from corresponding control. Dagger denotes significance from the corresponding SHA-082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7012C8-776C-4592-96E3-8115CF5DDB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23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337–347,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https://doi.org/10.1016/S0008-6363(97)00023-0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 of SHA-082 and CGS-15943 on the maximum rates of shortening (+dL/dt</a:t>
            </a:r>
            <a:r>
              <a:rPr lang="en-US" altLang="en-US" b="0" baseline="-25000"/>
              <a:t>max</a:t>
            </a:r>
            <a:r>
              <a:rPr lang="en-US" altLang="en-US" b="0"/>
              <a:t>) and relaxation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Effect of SHA-082 and CGS-15943 on the maximum rates of shortening (+dL/dtmax) and relaxation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2024-04-26T03:47:58Z</dcterms:modified>
</cp:coreProperties>
</file>