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B7F4B-8E85-489A-B97E-41C3DE6395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3914F-F15D-4A43-837D-586798CE9F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Release of microparticles (MPs) into the blood stream following cell activation or apoptosis. MPs released from endothelial cells and/or platelets, characterized by phosphatidylserine exposure and presence of CD31 (CD31+ AnnV+ MPs) may serve as a pronostic marker for major adverse cardiovascular events. In addition, circulating MPs may contribute to the development of athero-thrombosis by promoting endothelial dysfunction, favouring intraplaque angiogenesis and thrombus 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467C6-4296-4D35-BA22-34D7FC28EF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16, August 2011, Pages 1958–1960,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Release of microparticles (MPs) into the blood stream following cell activation or apoptosis. MPs released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74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Release of microparticles (MPs) into the blood stream following cell activation or apoptosis. MPs released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2024-04-26T21:48:16Z</dcterms:modified>
</cp:coreProperties>
</file>