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9E116A-B7CD-483E-8B35-2A1B9F9BF3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C6E5D6-84EB-4A3F-B187-34EFBADDE0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Mean EEG sensor and MEG source amplitudes, respectively, across unrelated and related conditions at each level of expectation for the right posterior EEG sensors at which the N400 effect was at its peak and for the left anterior temporal region demonstrating a significant effect of relatedness in the high expectation block in MEG.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9E8BBB-EBA8-4205-A551-9B11E7DBF24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4, April 2016, Pages 1377–1387, </a:t>
            </a:r>
            <a:r>
              <a:rPr lang="en-US" altLang="en-US" sz="1000">
                <a:solidFill>
                  <a:srgbClr val="333333"/>
                </a:solidFill>
                <a:hlinkClick r:id="rId3"/>
              </a:rPr>
              <a:t>https://doi.org/10.1093/cercor/bhu219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Mean EEG sensor and MEG source amplitudes, respectively, across unrelated and related conditions at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Mean EEG sensor and MEG source amplitudes, respectively, across unrelated and related conditions at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2024-04-26T12:44:18Z</dcterms:modified>
</cp:coreProperties>
</file>