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FA8EF1B-796C-43A1-BAA4-AA00B130095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D6DEFE8-349D-44CA-AF8A-6542F4D8442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Table 1 </a:t>
            </a:r>
            <a:r>
              <a:rPr lang="en-US" altLang="en-US">
                <a:latin typeface="Arial" pitchFamily="34" charset="0"/>
                <a:ea typeface="Arial" pitchFamily="34" charset="0"/>
              </a:rPr>
              <a:t>Range of velocity variation for input models, velocity values of the best model for the central Sicily computed with VELEST code and percentage of ray sampling within the layers of the best model.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Geophysical Journal International © 2012 RAS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DF39188-FB4B-45F5-B5C1-92D399BA8BB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111/j.1365-246X.2012.05392.x"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Geophys J Int</a:t>
            </a:r>
            <a:r>
              <a:rPr lang="en-US" altLang="en-US" sz="1000">
                <a:solidFill>
                  <a:srgbClr val="333333"/>
                </a:solidFill>
              </a:rPr>
              <a:t>, Volume 189, Issue 3, June 2012, Pages 1237–1252, </a:t>
            </a:r>
            <a:r>
              <a:rPr lang="en-US" altLang="en-US" sz="1000">
                <a:solidFill>
                  <a:srgbClr val="333333"/>
                </a:solidFill>
                <a:hlinkClick r:id="rId3"/>
              </a:rPr>
              <a:t>https://doi.org/10.1111/j.1365-246X.2012.05392.x</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Table 1 </a:t>
            </a:r>
            <a:r>
              <a:rPr lang="en-US" altLang="en-US" b="0"/>
              <a:t>Range of velocity variation for input models, velocity values of the best model for the central Sicily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Table 1 Range of velocity variation for input models, velocity values of the best model for the central Sicily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2024-09-18T22:52:04Z</dcterms:modified>
</cp:coreProperties>
</file>