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812F6-D0DC-47B3-997B-71C3916330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78A3A-5FD3-4ECC-93F4-E8D55FB61C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Range of velocity variation for input models, velocity values of the best model for the central Sicily computed with VELEST code and percentage of ray sampling within the layers of the best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CBF8B-03D7-43D8-95C8-D4410562CF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39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189, Issue 3, June 2012, Pages 1237–1252, </a:t>
            </a:r>
            <a:r>
              <a:rPr lang="en-US" altLang="en-US" sz="1000">
                <a:solidFill>
                  <a:srgbClr val="333333"/>
                </a:solidFill>
                <a:hlinkClick r:id="rId3"/>
              </a:rPr>
              <a:t>https://doi.org/10.1111/j.1365-246X.2012.05392.x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Range of velocity variation for input models, velocity values of the best model for the central Sicily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1 Range of velocity variation for input models, velocity values of the best model for the central Sicily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2024-09-20T02:55:08Z</dcterms:modified>
</cp:coreProperties>
</file>