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A25DC-D4DF-4B50-9FDB-C088D2B362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B8D2FD-66EC-4ADC-991A-14FC00FE99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screenshot montage of the Escherichia coli Metabolome Database (ECMDB) showing several of its pathways. The top three pathways correspond to Colanic Acid Biosynthesis pathway and the bottom three pathways refer to Galactose Metabolism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BA0C9E-5354-4BF4-B3AB-46C3B8AE06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1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D1, 4 January 2016, Pages D495–D501, </a:t>
            </a:r>
            <a:r>
              <a:rPr lang="en-US" altLang="en-US" sz="1000">
                <a:solidFill>
                  <a:srgbClr val="333333"/>
                </a:solidFill>
                <a:hlinkClick r:id="rId3"/>
              </a:rPr>
              <a:t>https://doi.org/10.1093/nar/gkv1060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screenshot montage of the Escherichia coli Metabolome Database (ECMDB) showing several of its pathways.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542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screenshot montage of the Escherichia coli Metabolome Database (ECMDB) showing several of its pathways.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2024-04-26T04:23:43Z</dcterms:modified>
</cp:coreProperties>
</file>