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6059E2-AE06-4853-963C-90DBF06E4A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BC0A24-7D98-41EF-93C5-FD23E86A41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Multisensory effects at 110 ms. (a) Multisensory (AV) and summed (A + V) ERPs and their difference (AV − (A + V)) are shown for each of the four participant groups. Traces represent the composite of four adjacent fronto-central electrode sites (Fz, FCz, FC1, and FC2). Gray bars highlight the 100–120 ms window of analysis. (b) Voltage maps depict the scalp distribution of the MSI effect at 110 ms poststimulus onset (the difference between the multisensory and summed responses). (c) Multisensory (AV) and summed (A + V) ERPs and their difference (AV − (A + V)) are shown for each of the four participant groups. Traces represent the composite of four adjacent parietal electrode sites (Pz, P1, P2, CPz). (d) Results of the TANOVA analysis. Significant topographical differences between the TD and ASD groups are marked in red, presented separately for young and old age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B9B79E-0F5B-4058-81C8-06BA8CC0B5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1329–1341, </a:t>
            </a:r>
            <a:r>
              <a:rPr lang="en-US" altLang="en-US" sz="1000">
                <a:solidFill>
                  <a:srgbClr val="333333"/>
                </a:solidFill>
                <a:hlinkClick r:id="rId3"/>
              </a:rPr>
              <a:t>https://doi.org/10.1093/cercor/bhs109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Multisensory effects at 110 ms. (a) Multisensory (AV) and summed (A + V) ERPs and their difference (AV − (A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Multisensory effects at 110 ms. (a) Multisensory (AV) and summed (A + V) ERPs and their difference (AV − (A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2024-04-27T00:39:32Z</dcterms:modified>
</cp:coreProperties>
</file>