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ECE15-CC86-4BD7-B582-02DFF42F54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DF76F-4172-4BA8-A22B-FD092507FD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elimination of internal contours on shape selectivity of inferior temporal neurons. Averaged response strength as a function of the stimulus rank for DLD and SIL conditions. The stimulus rank was determined by using only the responses in the DLD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6EFDD0-5A1F-4ED2-B365-6C9F5F29E3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178–188,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Effect of elimination of internal contours on shape selectivity of inferior temporal neurons.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Effect of elimination of internal contours on shape selectivity of inferior temporal neurons.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2024-05-11T03:18:38Z</dcterms:modified>
</cp:coreProperties>
</file>