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E6AAF-DF06-458E-B125-7FF411BA9F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420808-1CD1-4A98-8BD8-074C3D000D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elimination of internal contours on shape selectivity of inferior temporal neurons. Averaged response strength as a function of the stimulus rank for DLD and SIL conditions. The stimulus rank was determined by using only the responses in the DLD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1024F-D414-4AF7-B0CA-8CFA701CD1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178–188,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Effect of elimination of internal contours on shape selectivity of inferior temporal neurons.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Effect of elimination of internal contours on shape selectivity of inferior temporal neurons.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2024-09-19T05:28:01Z</dcterms:modified>
</cp:coreProperties>
</file>