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C8D090-EA8F-48D0-BF7E-180DC26FD3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466EC8-3CD7-4BF4-ABFE-1B6B5E0AEA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elimination of internal contours on shape selectivity of inferior temporal neurons. Averaged response strength as a function of the stimulus rank for DLD and SIL conditions. The stimulus rank was determined by using only the responses in the DLD condition.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586A3-D13E-4D64-8320-9FE1B96026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2.1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2, February 2003, Pages 178–188,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https://doi.org/10.1093/cercor/13.2.178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 </a:t>
            </a:r>
            <a:r>
              <a:rPr lang="en-US" altLang="en-US" b="0"/>
              <a:t>Effect of elimination of internal contours on shape selectivity of inferior temporal neurons. Averaged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 Effect of elimination of internal contours on shape selectivity of inferior temporal neurons. Averaged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2024-09-20T02:39:13Z</dcterms:modified>
</cp:coreProperties>
</file>