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DE6AAF-DF06-458E-B125-7FF411BA9F3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420808-1CD1-4A98-8BD8-074C3D000D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elimination of internal contours on shape selectivity of inferior temporal neurons. Averaged response strength as a function of the stimulus rank for DLD and SIL conditions. The stimulus rank was determined by using only the responses in the DLD condition.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C1024F-D414-4AF7-B0CA-8CFA701CD1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2.1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2, February 2003, Pages 178–188,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https://doi.org/10.1093/cercor/13.2.178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 </a:t>
            </a:r>
            <a:r>
              <a:rPr lang="en-US" altLang="en-US" b="0"/>
              <a:t>Effect of elimination of internal contours on shape selectivity of inferior temporal neurons. Averaged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 Effect of elimination of internal contours on shape selectivity of inferior temporal neurons. Averaged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2024-09-19T05:28:01Z</dcterms:modified>
</cp:coreProperties>
</file>