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D8516-1979-4D98-AC4A-36755C704D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A2C35-37F6-4F8B-86CE-4AB7FAB382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David Cushing's first editorial in Volume 1, issue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180D6-3CE7-4ED2-A0A1-6BF2E867C9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n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30, Issue 5, May 2008, Pages 491–494,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https://doi.org/10.1093/plankt/fbn053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David Cushing's first editorial in Volume 1, issue 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David Cushing's first editorial in Volume 1, issue 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2024-04-26T05:13:01Z</dcterms:modified>
</cp:coreProperties>
</file>