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41A648-57A6-49DB-B861-50E2392B23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876538-6CF9-47AC-8B06-D0543F6054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20519C-418A-413D-8994-4971443D01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2024-04-27T03:12:54Z</dcterms:modified>
</cp:coreProperties>
</file>