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11C9E-5748-48DD-8008-CC8360B9F2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BC7EA-4A8B-43BE-8785-CF7FEC2A99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D2DB3B-017C-44AC-869C-38DBABAEB3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2024-04-27T04:06:00Z</dcterms:modified>
</cp:coreProperties>
</file>