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5A434-CF56-4FF7-9C84-B398A8D9B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E8F00-E13E-4A75-B0D4-EA071E94D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clusters in human. Scale bar =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6BAA2-BDE6-426D-ABF7-51BAD2F72F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SERT-ir clusters in human. Scale bar = 25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SERT-ir clusters in human. Scale bar = 25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2024-04-26T23:28:51Z</dcterms:modified>
</cp:coreProperties>
</file>