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BB928-1786-431F-A72B-1A370415D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84D0E-39A9-47D9-828C-66DBD5030D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6B7B22-5302-47DD-93F0-F5540AE1AF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2024-04-26T00:52:15Z</dcterms:modified>
</cp:coreProperties>
</file>