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215857-2DFA-41CC-84B8-58C48680FE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CD661F-2AA6-4CBF-80C9-33CDFA8F1E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Longitudinal section of bifurcation of the left main coronary artery showing distribution of the atherosclerotic plaque. Note plaque is located in the lateral wall (area of low shear stress) while sparing the flow divider region (high shear). PLAD, proximal left anterior descending artery; PLCx, proximal left circumflex artery; RI, ramus intermedius.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20C034-6989-4F43-B024-1C5E4A96C4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4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 January 2012, Pages 36–50, </a:t>
            </a:r>
            <a:r>
              <a:rPr lang="en-US" altLang="en-US" sz="1000">
                <a:solidFill>
                  <a:srgbClr val="333333"/>
                </a:solidFill>
                <a:hlinkClick r:id="rId3"/>
              </a:rPr>
              <a:t>https://doi.org/10.1093/eurheartj/ehr426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Longitudinal section of bifurcation of the left main coronary artery showing distribution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Longitudinal section of bifurcation of the left main coronary artery showing distribution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2024-04-26T02:29:15Z</dcterms:modified>
</cp:coreProperties>
</file>