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BF052-4FEB-41EC-B945-163C0E39CC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622A0-A204-41BF-ABCE-F5DACC95A1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FA312-5F93-40E1-9681-05B7001FB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2024-04-27T01:02:36Z</dcterms:modified>
</cp:coreProperties>
</file>