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74881E-1291-40EC-8C30-E689834D83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C71FA-435D-4CF1-B047-2D1A8C41D5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(sound stimuli) Schematic of auditory stimuli used in the behavioral and imaging experiments. The imaging study used only 9 pictured stimuli, while the behavioral pretest included those 9 in addition to many additional sounds that were “mistuned” between standard frequencies and standard frequency ratios (indicated by ellipses). Movement along the x-axis indicates a change in interval size (i.e., frequency ratio between 2 notes), but no change in the pitch of base notes. Movement along the y-axis indicates a change in the pitch of both notes, but no change in the frequency ratio of an interval's 2 notes.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2BD90F-F1D4-4A10-93C4-801CDC4A0B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7, July 2015, Pages 1947–1957,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(sound stimuli) Schematic of auditory stimuli used in the behavioral and imaging experiments. The imaging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(sound stimuli) Schematic of auditory stimuli used in the behavioral and imaging experiments. The imaging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2024-04-27T01:59:00Z</dcterms:modified>
</cp:coreProperties>
</file>