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49D00-49C3-4471-8981-2A8BD5603F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D8E60D-B2DB-4F56-BA99-E7F05127A7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Six-day-old mouse testis. Cross-section showing seminiferous cords surrounded by a monolayer of myoid cells (white arrowheads). Sertoli cells and type A spermatogonia make up the seminiferous epithelium at this age. Sertoli cell cytoplasm fills the future lumen of the seminiferous tubules. These cells display small ovoid nuclei arranged perpendicular to the basement membrane (white arrows). Type A spermatogonia with large spherical nuclei are located at the base of the epithelium (black arrows). Scale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170B6B-D255-4882-970C-32FBF0DA3F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03.0163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69, Issue 5, 1 November 2003, Pages 1565–1571, </a:t>
            </a:r>
            <a:r>
              <a:rPr lang="en-US" altLang="en-US" sz="1000">
                <a:solidFill>
                  <a:srgbClr val="333333"/>
                </a:solidFill>
                <a:hlinkClick r:id="rId3"/>
              </a:rPr>
              <a:t>https://doi.org/10.1095/biolreprod.103.016394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Six-day-old mouse testis. Cross-section showing seminiferous cords surrounded by a monolayer of myoid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Six-day-old mouse testis. Cross-section showing seminiferous cords surrounded by a monolayer of myoid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2024-04-26T19:16:38Z</dcterms:modified>
</cp:coreProperties>
</file>