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66DB54-CB4E-4203-889D-0FB815452B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9A552F-5911-40DE-909F-3CB42BEA88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John Hughlings Jackson (1835–1911).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2777F5-1FFF-417B-B989-8326BA46EF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4, June 2010, Pages 259–273,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John Hughlings Jackson (1835–1911).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John Hughlings Jackson (1835–1911).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2024-04-27T02:37:10Z</dcterms:modified>
</cp:coreProperties>
</file>