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B52A20-1D2B-4A39-8DB5-18E67B37C1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629334-BB1F-4D51-B701-AD973938B7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F81223-2AD9-4D31-B4B5-345422B9C3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2024-09-19T07:06:06Z</dcterms:modified>
</cp:coreProperties>
</file>