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3D98E8-809C-49D4-8BE9-8BB99B26C2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FED3C-9A4B-4523-93D5-174FC79350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7EA449-E9DF-4BA1-9A2B-27E514B765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2024-09-20T08:10:18Z</dcterms:modified>
</cp:coreProperties>
</file>