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D811E-E65D-4552-949D-96F53F9F4F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4F3D8-B3D1-4798-93F6-045929F2DC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individual participant's tactile WM capacity K (x-axis) and the increase of tCDA amplitudes in the high-load relative to the low-load condition measured for each participant (y-axis). K was calculated on the basis of individual performance in the high-load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3579D-9047-4444-BB13-0F6E6837D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12, December 2015, Pages 4697–4703,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Correlation of individual participant's tactile WM capacity K (x-axis) and the increase of tCDA amplitudes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Correlation of individual participant's tactile WM capacity K (x-axis) and the increase of tCDA amplitudes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2024-04-26T16:45:57Z</dcterms:modified>
</cp:coreProperties>
</file>