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0A418-83D4-40EC-AEDC-7D85FEF3D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1D504-EC9E-4D39-80D1-E6EBB93A4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Minimum-current estimates of the cerebral sources of mismatch magnetic fields in one healthy subject (control 2) and in one TLE patient (patient 2). LH, left hemisphere; RH,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31E41-E796-4437-B554-551F43D28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2516–2525,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Minimum-current estimates of the cerebral sources of mismatch magnetic fields in one healthy subject (control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Minimum-current estimates of the cerebral sources of mismatch magnetic fields in one healthy subject (control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2024-04-26T19:37:28Z</dcterms:modified>
</cp:coreProperties>
</file>