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779AD7-E861-45D5-87C5-7642BAE9AC2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1E30A5-8077-4839-B64C-E3410720A0F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Callosal surface variability mapped separately in groups defined by sex and handedness. Presented are the (a) overall female sample (n = 29), (b) overall male sample (n = 30), (c) left-handed females (n = 14), (d) left-handed males (n = 15), (e) right-handed females (n = 15), (f) right-handed males (n = 15), (g) overall left-handed sample (n = 29), (h) overall right-handed sample (n = 30). The color bar encodes the root mean square magnitude (in millimeters) of the displacement vectors required to map equivalent surface points from each individual to the group average. The anterior third is on the left and the splenium on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8BA7F4-CF26-4F08-8999-E7C76723B77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10.10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10, October 2003, Pages 1084–1093, </a:t>
            </a:r>
            <a:r>
              <a:rPr lang="en-US" altLang="en-US" sz="1000">
                <a:solidFill>
                  <a:srgbClr val="333333"/>
                </a:solidFill>
                <a:hlinkClick r:id="rId3"/>
              </a:rPr>
              <a:t>https://doi.org/10.1093/cercor/13.10.1084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Callosal surface variability mapped separately in groups defined by sex and handedness. Presented are the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Callosal surface variability mapped separately in groups defined by sex and handedness. Presented are the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2024-09-20T21:22:17Z</dcterms:modified>
</cp:coreProperties>
</file>