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3EF49-B28D-4820-A2D1-D1EC8482D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833B9-A6D0-43B9-B1E4-9FA949D5AE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Adult females as vehicles for insecticide transfer: effects of 20 exposed adults on the successful development of larvae in previously untreated water (mean fraction developing and 95% CL). (b) Adult females as vehicles for insecticide transfer: effects of five exposed adults on the successful development of larvae in previously untreated water (mean fraction developing and 95% CL).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96E0D-B832-48C9-A738-1005D6691C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Effect of adult exposure on fraction of eggs eclosing: effects on groups of 20 adults (mean fraction eclosing and 95% CL). (b) Effect of adult exposure on fraction of eggs eclosing: effects on groups of five adults (mean fraction eclosing and 95% CL).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96E0D-B832-48C9-A738-1005D6691C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Larval/pupal mortality in water samples taken from pyriproxyfen-treated tanks (mean fraction dying and 95% CL).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96E0D-B832-48C9-A738-1005D6691C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edent/42.4.6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medent/42.4.6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medent/42.4.6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42, Issue 4, 1 July 2005, Pages 620–630,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https://doi.org/10.1093/jmedent/42.4.620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Adult females as vehicles for insecticide transfer: effects of 20 exposed adults on the successful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72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42, Issue 4, 1 July 2005, Pages 620–630,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https://doi.org/10.1093/jmedent/42.4.620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Effect of adult exposure on fraction of eggs eclosing: effects on groups of 20 adults (mean fraction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58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42, Issue 4, 1 July 2005, Pages 620–630,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https://doi.org/10.1093/jmedent/42.4.620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Larval/pupal mortality in water samples taken from pyriproxyfen-treated tanks (mean fraction dying and 95%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83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(a) Adult females as vehicles for insecticide transfer: effects of 20 exposed adults on the successful ...</vt:lpstr>
      <vt:lpstr>Fig. 2 (a) Effect of adult exposure on fraction of eggs eclosing: effects on groups of 20 adults (mean fraction ...</vt:lpstr>
      <vt:lpstr>Fig. 3 Larval/pupal mortality in water samples taken from pyriproxyfen-treated tanks (mean fraction dying and 95%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2024-04-27T04:28:36Z</dcterms:modified>
</cp:coreProperties>
</file>