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056A0-FC5E-4118-B357-5DF05468BA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2D5B5-57D1-4AED-A772-3DC503D2FA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 Maximum-intensity projection of the SPM {t} displaying activated voxels for the positive linear correlation between reward magnitude and rCBF levels in Parkinsonian patients. SPMs are displayed in a standard anatomic space, viewed from the right side (sagittal view), the back (coronal view) and the top (transverse view). (B) The mean adjusted response (no units) of the cerebellum to different reward levels for the two groups (interaction) is shown, demonstrating the response pattern corresponding to a linear regression.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7DB6D1-BF10-429D-92A4-4D0E662988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73–80, </a:t>
            </a:r>
            <a:r>
              <a:rPr lang="en-US" altLang="en-US" sz="1000">
                <a:solidFill>
                  <a:srgbClr val="333333"/>
                </a:solidFill>
                <a:hlinkClick r:id="rId3"/>
              </a:rPr>
              <a:t>https://doi.org/10.1093/cercor/bhg105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 Maximum-intensity projection of the SPM {t} displaying activated voxels for the positive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Maximum-intensity projection of the SPM {t} displaying activated voxels for the positive linear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2024-04-26T18:42:05Z</dcterms:modified>
</cp:coreProperties>
</file>